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225E3-7A9B-4355-A032-5FAE3A1DC3E3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B21A-90DE-443F-87C9-33BB63D5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0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Simple linear regression or SLR is a method to help us understand the relationship between two variables.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predictor independent variable x and the target-dependent variable y.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would like to come up with a linear relationship between the variables shown here.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parameter b_0 is the intercept.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parameter b_1 is the slope.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When we fit or train the model,  we will come up with these parameters. 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Let's clarify the prediction step.  It's hard to figure out how much a car costs,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but the highway miles per gallon is in the owner's manual.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If we assume there is a linear relationship between these variables, we can use this relationship to formulate a model to determine the price of the car.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If the highway miles per gallon is 20, we can input this value into the model to obtain a prediction of $22,000.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order to determine the line,  we take data points from our data set marked in red here. We then use these training points to fit our model.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2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results of the training points are the parameters.  We usually store the data points into data frame or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numpy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arrays.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value we would like to predict is called the target that we store in the array y.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store the independent variable in the data frame or array x.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Each sample corresponds to a different row in each data frame or array.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many cases, many factors influence how much people pay for a car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8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For example, make or how old the car is.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this model, this uncertainty is taken into account by assuming a small random value is added to the point on the line.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is called noise.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figure on the left shows the distribution of the noise.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vertical axis shows the value added and the horizontal axis illustrates the probability that the value will be added.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Usually a small positive value is added or a small negative value.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Sometimes, large values are added. But for the most part, the values added are near zero.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can summarize the process like this.  We have a set of training points.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use these training points to fit or train the model and get parameters.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then use these parameters in the model. We now have a model. 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use the hat on the y to denote the model is an estimate.  We can use this model to predict values that we haven't seen.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For example, we have no car with 20 highway miles per gallon.  We can use our model to make a prediction for the price of this car.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But don't forget our model is not always correct. We can see this by comparing the predicted value to the actual value.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have a sample for 10 highway miles per gallon but the predictive value does not match the actual value.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If the linear assumption is correct, this error is due to the noise. But there can be other reasons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B21A-90DE-443F-87C9-33BB63D511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5AD1-A740-5088-EF56-2B7F5FF27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3AA7B-C5A9-DF35-CA9E-96299D033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DE1-5151-0CC5-ACCA-E3539CC4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3988-B89A-8899-0C65-E047DCAA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08C92-B3B1-7E59-6C8F-FECD4CDD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0E93-F8C2-C66B-9921-C42F6210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3DC43-C101-6125-35D2-5ACE28F5D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7E21E-F05F-29E4-4E69-7D5DF7D2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3AA8-7BF6-7020-0694-95B30998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FBD6-334B-6CB3-5CC1-63C8F002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C9794-BF80-F653-00EE-E3974F798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4C963-52EA-73A3-1E0D-87B67CAE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1C61-5D89-1871-8C30-C0164B16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B6494-38F7-1A31-622B-3D80F833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4834-770D-12C2-B603-00DF4D8E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FFA8-CF92-3724-9B58-03CB4B28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C3F7-7B99-0CFB-AB98-C0E99DA3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EC2F-87B2-FC43-A54B-656ADD5E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D38EE-2257-E2BE-A2B7-AB0E8CED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08AC-FAEA-2FA8-5359-75625B96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9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9395-F336-9E7D-1185-009FC190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233D9-1D54-78AE-EBC8-28D5B427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994E4-FD1D-C5B0-1E65-631793BC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FC68-CE52-2E3B-3778-2F9FEE36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EA195-D4E1-E29B-ED6C-B44629DE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9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22E4-3B63-DB53-901A-7F178F94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2F94-7366-397C-6297-5A09F101C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3BE6B-C79D-E717-858D-53AEF3435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3CD7-A929-2269-2660-AD51127B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FC07E-F2E5-8051-F1A8-A1C834F2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7A4CE-DC8A-2FD2-6038-6D56F69C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6712-5162-E502-07E3-4908162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5568-4E46-39F3-F8CF-1BF116870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6DE6B-842D-A29E-EF5A-DE423111E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22126-10C3-BF51-13AC-A4B712265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3E108-4C5A-D6AD-DCB8-9B2B677DF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BF29C-2A37-5884-FFA2-DB0232EB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A9CCA-ADEE-088A-49C5-A6CE2CA0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CC40E-648A-F915-BDEF-4DA3E34A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D46D-CF97-1AFF-3DFA-F439ABC2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9ECD5-563F-00FE-64AC-864334A2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5EF4C-2820-3E15-C139-810988E0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AC1C9-0419-0EF2-BF90-3FC32A26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90CDA-6A49-EFF3-77A4-2A14EE75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E6C46-C5B0-BD3A-92E3-2C146227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D947D-0450-BA35-612D-5BF0B05D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BA90-1892-CC6E-7AA4-E5FC6355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8DB7-7F61-A043-20FA-87A84C9ED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8E3A3-8F88-75E5-F96C-486682698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9F0EC-6ADB-4924-7A1A-1C0A6722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BB6DC-BD79-1F20-0C54-E5B00369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91C4E-5B3D-E479-F7BF-2DBBBE7F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6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2E8-646C-C296-9453-AD5CFE07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03AE0-7E91-3B00-C513-9C00577D6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BEEEE-A366-3D27-E47B-86360B54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84C25-E097-0C8A-13CB-872E8A89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40B0D-9E26-1916-4191-9625AEC8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B1285-F797-D9BF-DB97-AB3B5CD8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818C4-6EAF-76EF-07B4-994D32F3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A3292-285A-3D26-4BFE-BD840CDBF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116B-FED3-8C73-0C14-D73D3440D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3EC29-0B13-4DF9-9295-325DC453F64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A5B5-508D-4D8F-0D2C-2DB1B4960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D6E5F-7C21-BB24-E657-AB344A281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D8562-43AC-46AD-80B4-DB9C4B52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2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0BDC-10E0-8EA8-48EC-5F1C7D22F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7657D-125F-B12D-3569-A0A9A66E6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b="1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Model Development</a:t>
            </a:r>
          </a:p>
          <a:p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-apple-system"/>
              </a:rPr>
              <a:t>Simple &amp; Multiple Linear Regression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8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B9E5-A6BC-DCCF-11FE-0C9A5CC6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B3D5C-F162-A774-D0D6-354246D8E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911ED-DD4E-AE44-A3B6-634B7A90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6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CAC1-6516-E814-C0DD-0DE74D55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2990E-3776-650B-9A3C-7379B60B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259EB-4615-2419-AF90-AA1A0CB3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0655-6666-4E57-7A8A-F70A067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A342-9692-2956-978A-B7579B72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CCE2-34AD-1282-5F04-45EC6E58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09AE-D618-BD3F-2D8A-DA847CF2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3854-560D-74DE-D82A-6B268BB9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E2E5A-56C1-C2B4-D64E-569B3832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5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14AD-A0F3-D865-77F4-4B630293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855A-6EB7-FB78-C98B-859FB1E6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33C9C-EF32-06B4-89B7-823ABC54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9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270A-76FC-2D26-30BB-5E699331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9D20-7BAB-3723-7B82-B2DF5963C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21764-C861-94FB-3DCA-6E46C7EE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EC71-9D6C-C9D3-6562-C6A625DF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A7645-92E7-7A56-7F91-6508BCFA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19DBE-F579-3462-58F4-78E07432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7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EFFA-6AB3-44AE-4F2E-5116ACE2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1B9DA-94BD-1B0F-FF62-B4201A729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B3A94-F004-B072-0DB6-D2DDAB57D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294F-AADF-6309-6811-70A4A1AC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8A12-F0BB-DDAB-859C-DD9E846A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D1755-50AB-FBB5-D790-E34425C8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263C-64C0-F093-D9B5-29FD7324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BCC2-C2B2-8E63-4736-C5A12A34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D4089-AEE6-6C5A-8453-05DBB824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5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01CF-E91D-9F00-4961-0E1DB0D6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5E18-7A8C-0D1E-FDC5-63F3E2F5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FA8ED-1922-62BA-5FC5-5E8B382C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5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0502-3A9D-409E-5C7A-530FB398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AC52-C714-E621-D30A-7E305B63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AA7B1-AB05-231C-F978-9A56C9F9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31BA-9F25-CE75-B7EF-FF198D32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78283-C3C7-1586-878E-5EB1C5E8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EB316-E8E0-0AD4-5CC9-E48E5B06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5511-8066-F078-A8F0-69B07E36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51D4-D7C3-29C7-C27A-74DAF9D3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D4A56-1310-F160-78E9-A92CB140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0158-C656-841F-A7FB-4AB2928F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FEE-8FBC-8EEB-25D9-CDF4BABD2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9F48F-7575-A606-1EE0-6A453077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65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B7E7-FD11-FAF2-CC4B-A3A20DB1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DD3B-D907-8AE4-2285-76C326A24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7F3E-5337-0F51-9E98-FFB7A14A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447C-3FA1-621A-BDB1-02B79912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6777-0B3D-0BAB-F803-6AC2BD87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29B6D-21FA-6E92-A59F-74245019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B42A-5C73-8A6B-F647-2B28076D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9C33-F677-8E27-58C0-61C1CFE2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1C86D-86CB-B121-ADF3-0AE15DA9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23A2-748E-B1AD-C875-1CDF3EF6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AC5EC-180D-1663-97C2-7BF71A99C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B4244-3227-77A2-00F2-04B4BD2F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8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9480-FD34-1C5E-5959-EF1CAB41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E927-48CF-8252-E66B-5435B43A4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0C2CC-35DC-5617-29B9-4B4FA19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A4D-3C17-1E4E-C9C8-CC721C98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0794-A482-9068-8059-7BA26B96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B0C2-1919-FD55-8F76-83BF3B06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EBE3-055A-75D9-AF77-FDD88EB0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AA39-153D-CD58-0F99-AF5531D3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86976-6676-9946-5628-7BD7E970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C2A7-6712-06C7-D108-E1DDCC80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4FFF-1350-FBA3-12E4-D81CF0133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1578-87F6-6393-86DA-5AD84289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0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3595-0253-DD22-CEDE-A2C2CB53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CA82-8329-B183-B9B8-8086B4B78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5E6A-AE9C-AFD8-4A73-BE38158F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FBE4-6890-0C0A-885F-6931E6E9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7FCB-3724-9E95-C617-93EBE3A5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BDCFB-7684-B09D-A6B7-19E177CC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7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727F-C896-BD19-569F-08FF2EF1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BE6-57C2-068A-EEF7-F69C7A8AB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9C1A6-2E3C-FD58-9CDE-2B1909E3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0873-556C-11EC-E83D-07684573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0CE4-6DD1-0A4D-8A61-C20C0D1B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367C0-F9A9-F4F6-96DA-EA61F5BB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568</Words>
  <Application>Microsoft Office PowerPoint</Application>
  <PresentationFormat>Widescreen</PresentationFormat>
  <Paragraphs>41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Helvetica Neue</vt:lpstr>
      <vt:lpstr>Source Sans Pro</vt:lpstr>
      <vt:lpstr>Office Theme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Bhuvan Allu</dc:creator>
  <cp:lastModifiedBy>Bhuvan Allu</cp:lastModifiedBy>
  <cp:revision>11</cp:revision>
  <dcterms:created xsi:type="dcterms:W3CDTF">2022-07-13T13:19:15Z</dcterms:created>
  <dcterms:modified xsi:type="dcterms:W3CDTF">2022-07-14T03:02:57Z</dcterms:modified>
</cp:coreProperties>
</file>